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DD23047-52DC-4156-99AC-29FCFF40F691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5DB7606-8125-4435-8DA6-719C3C2BA6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/>
              <a:t>История Польши</a:t>
            </a:r>
            <a:endParaRPr lang="ru-RU" sz="9600" dirty="0"/>
          </a:p>
        </p:txBody>
      </p:sp>
      <p:sp>
        <p:nvSpPr>
          <p:cNvPr id="2" name="TextBox 1"/>
          <p:cNvSpPr txBox="1"/>
          <p:nvPr/>
        </p:nvSpPr>
        <p:spPr>
          <a:xfrm>
            <a:off x="5580112" y="4797152"/>
            <a:ext cx="28087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Работу выполнил:</a:t>
            </a:r>
          </a:p>
          <a:p>
            <a:r>
              <a:rPr lang="ru-RU" dirty="0" smtClean="0"/>
              <a:t>Сашков Андрей, </a:t>
            </a:r>
          </a:p>
          <a:p>
            <a:r>
              <a:rPr lang="ru-RU" dirty="0" smtClean="0"/>
              <a:t>обучающийся 9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97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30352"/>
            <a:ext cx="8712968" cy="563495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В 1795 году состоялся третий раздел Речи </a:t>
            </a:r>
            <a:r>
              <a:rPr lang="ru-RU" dirty="0" err="1"/>
              <a:t>Посполитой</a:t>
            </a:r>
            <a:r>
              <a:rPr lang="ru-RU" dirty="0"/>
              <a:t>, по которому основная часть этнически польских территорий вместе с Варшавой отошла к Пруссии, Малая Польша досталась Австрии, к России же отошли этнически не польские земли (Западная Белоруссия, западная часть Волыни, Литва и Курляндия</a:t>
            </a:r>
            <a:r>
              <a:rPr lang="ru-RU" dirty="0" smtClean="0"/>
              <a:t>). </a:t>
            </a:r>
            <a:r>
              <a:rPr lang="ru-RU" dirty="0"/>
              <a:t>Белорусско-украинские земли бывшей Речи </a:t>
            </a:r>
            <a:r>
              <a:rPr lang="ru-RU" dirty="0" err="1"/>
              <a:t>Посполитой</a:t>
            </a:r>
            <a:r>
              <a:rPr lang="ru-RU" dirty="0"/>
              <a:t> превратились в российские губернии, впоследствии вошедшие в Западный край. Их поляки стали называть «забранными» </a:t>
            </a:r>
            <a:r>
              <a:rPr lang="ru-RU" dirty="0" smtClean="0"/>
              <a:t>Россией.</a:t>
            </a:r>
            <a:endParaRPr lang="ru-RU" dirty="0"/>
          </a:p>
          <a:p>
            <a:r>
              <a:rPr lang="ru-RU" dirty="0" smtClean="0"/>
              <a:t>Пруссия проводила в польских провинциях политику германизации. Власти активно поддерживали колонизацию немцами новых областей. Вскоре вся местная администрация стала немецкой. С 1797 года языком административного делопроизводства и судов стал немецкий. На поляков была распространена рекрутская повинность. В Австрии на польских землях была создана одна провинция — «Королевство Галиции и </a:t>
            </a:r>
            <a:r>
              <a:rPr lang="ru-RU" dirty="0" err="1" smtClean="0"/>
              <a:t>Лодомерии</a:t>
            </a:r>
            <a:r>
              <a:rPr lang="ru-RU" dirty="0" smtClean="0"/>
              <a:t>», которое подчинялось наместнику императора — губернатору, находившемуся во Львове. Здесь активная германизация проводилась в области местного управления, суда и культуры. В секретном правительственном документе 1790 года говорилось, что целью Австрии должно быть «постепенное превращение </a:t>
            </a:r>
            <a:r>
              <a:rPr lang="ru-RU" dirty="0" err="1" smtClean="0"/>
              <a:t>галицийцев</a:t>
            </a:r>
            <a:r>
              <a:rPr lang="ru-RU" dirty="0" smtClean="0"/>
              <a:t> в немцев». Самая активная часть польской эмиграции сконцентрировалась во Франции. Польские легионы с 1797 года принимали участие в военных компаниях Наполеона в Италии и Французской Вест-Индии.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9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Советско-польская война (1919-1921)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4" cy="4464496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В марте 1919 года польские войска заняли Слоним, Пинск, Лиду и Вильнюс. 22 апреля Ю. Пилсудский призвал народы, жившие на территории бывшего Великого княжества Литовского, объединиться с Польшей. </a:t>
            </a:r>
            <a:r>
              <a:rPr lang="ru-RU" dirty="0" smtClean="0"/>
              <a:t>В </a:t>
            </a:r>
            <a:r>
              <a:rPr lang="ru-RU" dirty="0"/>
              <a:t>апреле Польша перебросила 70-тысячные силы на </a:t>
            </a:r>
            <a:r>
              <a:rPr lang="ru-RU" dirty="0" err="1"/>
              <a:t>западноукраинский</a:t>
            </a:r>
            <a:r>
              <a:rPr lang="ru-RU" dirty="0"/>
              <a:t> </a:t>
            </a:r>
            <a:r>
              <a:rPr lang="ru-RU" dirty="0" smtClean="0"/>
              <a:t>фронт. </a:t>
            </a:r>
            <a:r>
              <a:rPr lang="ru-RU" dirty="0"/>
              <a:t>24 апреля 1920 года Польша подписала договор с украинской Директорией под руководством С. В. Петлюры, которая соглашалась на присоединение к Польше части Полесья, западной части Волыни и Восточной Галиции. Позднее Польша заключила договор с белорусской Наивысшей радой, согласно которому Белоруссия должна была войти в состав Польши в границах 1772 </a:t>
            </a:r>
            <a:r>
              <a:rPr lang="ru-RU" dirty="0" smtClean="0"/>
              <a:t>года. </a:t>
            </a:r>
            <a:r>
              <a:rPr lang="ru-RU" dirty="0"/>
              <a:t>25 апреля 1920 года с наступления польской армии на Киев </a:t>
            </a:r>
            <a:r>
              <a:rPr lang="ru-RU" dirty="0" smtClean="0"/>
              <a:t>началась </a:t>
            </a:r>
            <a:r>
              <a:rPr lang="ru-RU" dirty="0"/>
              <a:t>необъявленная советско-польская война. Она велась в основном на землях, которые не были ни русскими, ни </a:t>
            </a:r>
            <a:r>
              <a:rPr lang="ru-RU" dirty="0" smtClean="0"/>
              <a:t>польскими. </a:t>
            </a:r>
            <a:r>
              <a:rPr lang="ru-RU" dirty="0"/>
              <a:t>26 мая советские войска перешли в контрнаступление, и в середине августа вышли к Львову и </a:t>
            </a:r>
            <a:r>
              <a:rPr lang="ru-RU" dirty="0" smtClean="0"/>
              <a:t>Варшаве. </a:t>
            </a:r>
            <a:r>
              <a:rPr lang="ru-RU" dirty="0"/>
              <a:t>В битве под Варшавой в августе 1920 года Красная Армия потерпела поражение, в результате чего советское правительство вынуждено было пойти на территориальные </a:t>
            </a:r>
            <a:r>
              <a:rPr lang="ru-RU" dirty="0" smtClean="0"/>
              <a:t>уступки. </a:t>
            </a:r>
            <a:r>
              <a:rPr lang="ru-RU" dirty="0"/>
              <a:t>Всего за войну в польский плен попали до 200 тысяч красноармейцев, из которых по различным оценкам до 80 тысяч человек были намеренно уничтожены, погибли от голода, издевательств охраны и </a:t>
            </a:r>
            <a:r>
              <a:rPr lang="ru-RU" dirty="0" smtClean="0"/>
              <a:t>болезней. </a:t>
            </a:r>
            <a:r>
              <a:rPr lang="ru-RU" dirty="0"/>
              <a:t>По Рижском договору (1921) Западная Белоруссия и Западная Украина оставались в составе </a:t>
            </a:r>
            <a:r>
              <a:rPr lang="ru-RU" dirty="0" smtClean="0"/>
              <a:t>Польши. </a:t>
            </a:r>
            <a:r>
              <a:rPr lang="ru-RU" dirty="0"/>
              <a:t>Вильнюс был присоединён к Польше после войны, начатой поляками против Литвы в 1920 </a:t>
            </a:r>
            <a:r>
              <a:rPr lang="ru-RU" dirty="0" smtClean="0"/>
              <a:t>году. </a:t>
            </a:r>
            <a:r>
              <a:rPr lang="ru-RU" dirty="0"/>
              <a:t>На конференции послов 28 июля 1920 </a:t>
            </a:r>
            <a:r>
              <a:rPr lang="ru-RU" dirty="0" err="1"/>
              <a:t>Тешинская</a:t>
            </a:r>
            <a:r>
              <a:rPr lang="ru-RU" dirty="0"/>
              <a:t> область была разделена между Польшей и </a:t>
            </a:r>
            <a:r>
              <a:rPr lang="ru-RU" dirty="0" smtClean="0"/>
              <a:t>Чехословакией.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85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Польша во Второй Мировой Войне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9036496" cy="468052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1 сентября 1939 года в 4 часа 45 минут немецкий корабль «Шлезвиг-Гольштейн» в Данцигской бухте открыл огонь по польским позициям на полуострове </a:t>
            </a:r>
            <a:r>
              <a:rPr lang="ru-RU" dirty="0" err="1"/>
              <a:t>Вестерплятте</a:t>
            </a:r>
            <a:r>
              <a:rPr lang="ru-RU" dirty="0"/>
              <a:t>. В это же время немецкая армия начала наступление на Польшу вдоль всей границы от Балтики до Карпат. Поляки отказались от капитуляции. 3 сентября Англия и Франция объявили Германии войну. На вооружении брошенных на Польшу немецких войск численностью 1,8 млн человек находилось 2,5 тысячи танков и две тысячи самолётов. Польские войска численностью 1 млн человек располагали 700 танками и 400 </a:t>
            </a:r>
            <a:r>
              <a:rPr lang="ru-RU" dirty="0" smtClean="0"/>
              <a:t>самолётами. </a:t>
            </a:r>
            <a:r>
              <a:rPr lang="ru-RU" dirty="0"/>
              <a:t>Немцы в течение первых шести дней захватили «польский коридор», Поморье и Силезию. К 15 сентября немецкие войска вышли к Бресту и </a:t>
            </a:r>
            <a:r>
              <a:rPr lang="ru-RU" dirty="0" smtClean="0"/>
              <a:t>Львову. </a:t>
            </a:r>
            <a:r>
              <a:rPr lang="ru-RU" dirty="0"/>
              <a:t>Ночью 17 сентября вызванный в советский НКИД польский посол в Москве получил ноту, в котором говорилось, что СССР не может безразлично относиться к тому, что «единокровные украинцы и белорусы… брошенные на произвол судьбы, останутся беззащитными». После этого советские войска, в нарушение международных обязательств, вторглись на территорию </a:t>
            </a:r>
            <a:r>
              <a:rPr lang="ru-RU" dirty="0" smtClean="0"/>
              <a:t>Польши. </a:t>
            </a:r>
            <a:r>
              <a:rPr lang="ru-RU" dirty="0"/>
              <a:t>17 сентября польское правительство бежало в </a:t>
            </a:r>
            <a:r>
              <a:rPr lang="ru-RU" dirty="0" smtClean="0"/>
              <a:t>Румынию. </a:t>
            </a:r>
            <a:r>
              <a:rPr lang="ru-RU" dirty="0"/>
              <a:t>Продвигаясь к демаркационной линии с Германией (по рекам </a:t>
            </a:r>
            <a:r>
              <a:rPr lang="ru-RU" dirty="0" err="1"/>
              <a:t>Писса</a:t>
            </a:r>
            <a:r>
              <a:rPr lang="ru-RU" dirty="0"/>
              <a:t>—</a:t>
            </a:r>
            <a:r>
              <a:rPr lang="ru-RU" dirty="0" err="1"/>
              <a:t>Нарев</a:t>
            </a:r>
            <a:r>
              <a:rPr lang="ru-RU" dirty="0"/>
              <a:t>—Буг—Висла—Сан) Красная Армия в ряде мест вступала в бои с польскими частями. 29 сентября капитулировала Варшава, которая подверглась бомбардировкам авиации и артиллерии. 5 октября под </a:t>
            </a:r>
            <a:r>
              <a:rPr lang="ru-RU" dirty="0" err="1"/>
              <a:t>Коцком</a:t>
            </a:r>
            <a:r>
              <a:rPr lang="ru-RU" dirty="0"/>
              <a:t> немцы подавили последний очаг польского </a:t>
            </a:r>
            <a:r>
              <a:rPr lang="ru-RU" dirty="0" smtClean="0"/>
              <a:t>сопротивления. </a:t>
            </a:r>
            <a:r>
              <a:rPr lang="ru-RU" dirty="0"/>
              <a:t>В результате сопротивления, оказанного польской армией, поляки потеряли около 70 тысяч, а немцы — 16 тысяч </a:t>
            </a:r>
            <a:r>
              <a:rPr lang="ru-RU" dirty="0" smtClean="0"/>
              <a:t>погибших. </a:t>
            </a:r>
            <a:r>
              <a:rPr lang="ru-RU" dirty="0"/>
              <a:t>28 сентября в Бресте прошёл совместный парад немецких и советский </a:t>
            </a:r>
            <a:r>
              <a:rPr lang="ru-RU" dirty="0" smtClean="0"/>
              <a:t>войск. </a:t>
            </a:r>
            <a:r>
              <a:rPr lang="ru-RU" dirty="0"/>
              <a:t>В тот же день был подписан советско-германский договор «О дружбе и границе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30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30352"/>
            <a:ext cx="8712968" cy="570696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Согласно декретам Гитлера от 8 и 12 октября Западное Поморье, часть Верхней Силезии, Великая Польша и </a:t>
            </a:r>
            <a:r>
              <a:rPr lang="ru-RU" dirty="0" err="1"/>
              <a:t>Сувалкское</a:t>
            </a:r>
            <a:r>
              <a:rPr lang="ru-RU" dirty="0"/>
              <a:t> воеводство (общей площадью 91 774 км²) были присоединены к Германии, остальные земли вошли в «Генерал-губернаторство для оккупированных польских провинций» (площадью 94 тысячи км²</a:t>
            </a:r>
            <a:r>
              <a:rPr lang="ru-RU" dirty="0" smtClean="0"/>
              <a:t>). </a:t>
            </a:r>
            <a:r>
              <a:rPr lang="ru-RU" dirty="0"/>
              <a:t>Генеральный план «Ост» (текст не сохранился) предполагал полную германизацию поляков. Государственное и частное имущество поляков и евреев подлежало конфискации. С присоединённых земель поляки выселялись в Генерал-губернаторство или отправлялись на принудительные работы в </a:t>
            </a:r>
            <a:r>
              <a:rPr lang="ru-RU" dirty="0" smtClean="0"/>
              <a:t>Германию. </a:t>
            </a:r>
            <a:r>
              <a:rPr lang="ru-RU" dirty="0"/>
              <a:t>Славяне как «неполноценная раса» подлежали «вытеснению» из Европы до Волги и </a:t>
            </a:r>
            <a:r>
              <a:rPr lang="ru-RU" dirty="0" smtClean="0"/>
              <a:t>Урала. </a:t>
            </a:r>
            <a:r>
              <a:rPr lang="ru-RU" dirty="0"/>
              <a:t>Варшаву по «плану </a:t>
            </a:r>
            <a:r>
              <a:rPr lang="ru-RU" dirty="0" err="1"/>
              <a:t>Пабста</a:t>
            </a:r>
            <a:r>
              <a:rPr lang="ru-RU" dirty="0"/>
              <a:t>» предполагалось </a:t>
            </a:r>
            <a:r>
              <a:rPr lang="ru-RU" dirty="0" smtClean="0"/>
              <a:t>уничтожить. </a:t>
            </a:r>
            <a:r>
              <a:rPr lang="ru-RU" dirty="0"/>
              <a:t>Для уничтожения поляков и евреев были открыты </a:t>
            </a:r>
            <a:r>
              <a:rPr lang="ru-RU" dirty="0" smtClean="0"/>
              <a:t>концлагеря. </a:t>
            </a:r>
            <a:r>
              <a:rPr lang="ru-RU" dirty="0"/>
              <a:t>С 1939 года в генерал-губернаторстве началось создание еврейских гетто, крупнейшие из которых были образованы в Варшаве, Кракове, Лодзи, </a:t>
            </a:r>
            <a:r>
              <a:rPr lang="ru-RU" dirty="0" err="1"/>
              <a:t>Белостоке</a:t>
            </a:r>
            <a:r>
              <a:rPr lang="ru-RU" dirty="0"/>
              <a:t>. Миллионы евреев были уничтожены в концлагерях Освенцима, Треблинки, </a:t>
            </a:r>
            <a:r>
              <a:rPr lang="ru-RU" dirty="0" err="1"/>
              <a:t>Штутгофа</a:t>
            </a:r>
            <a:r>
              <a:rPr lang="ru-RU" dirty="0"/>
              <a:t>, </a:t>
            </a:r>
            <a:r>
              <a:rPr lang="ru-RU" dirty="0" err="1"/>
              <a:t>Белжеца</a:t>
            </a:r>
            <a:r>
              <a:rPr lang="ru-RU" dirty="0"/>
              <a:t>, </a:t>
            </a:r>
            <a:r>
              <a:rPr lang="ru-RU" dirty="0" err="1"/>
              <a:t>Собибура</a:t>
            </a:r>
            <a:r>
              <a:rPr lang="ru-RU" dirty="0"/>
              <a:t> и других (всего действовало 18 концлагерей</a:t>
            </a:r>
            <a:r>
              <a:rPr lang="ru-RU" dirty="0" smtClean="0"/>
              <a:t>). </a:t>
            </a:r>
            <a:r>
              <a:rPr lang="ru-RU" dirty="0"/>
              <a:t>Деятельность всех учреждений культуры и науки была запрещены. Польские названия населённых пунктов заменялись на </a:t>
            </a:r>
            <a:r>
              <a:rPr lang="ru-RU" dirty="0" smtClean="0"/>
              <a:t>немецкие. </a:t>
            </a:r>
            <a:r>
              <a:rPr lang="ru-RU" dirty="0"/>
              <a:t>Польское правительство в эмиграции в 1939 году получило официальное признание со стороны Франции, Великобритании и </a:t>
            </a:r>
            <a:r>
              <a:rPr lang="ru-RU" dirty="0" smtClean="0"/>
              <a:t>США. </a:t>
            </a:r>
            <a:r>
              <a:rPr lang="ru-RU" dirty="0"/>
              <a:t>Развернувшееся в польских землях движение Сопротивления действовало посредством осуществления саботажей, диверсий, замедления темпов </a:t>
            </a:r>
            <a:r>
              <a:rPr lang="ru-RU" dirty="0" smtClean="0"/>
              <a:t>работы. </a:t>
            </a:r>
            <a:r>
              <a:rPr lang="ru-RU" dirty="0"/>
              <a:t>С весны 1940 года началось массовое истребление </a:t>
            </a:r>
            <a:r>
              <a:rPr lang="ru-RU" dirty="0" smtClean="0"/>
              <a:t>интеллигенции. </a:t>
            </a:r>
            <a:r>
              <a:rPr lang="ru-RU" dirty="0"/>
              <a:t>С 1940 по 1941 год из западных областей УССР, БССР и других районов СССР, по эшелонным данным, было депортировано в глубь СССР 309—321 тысяча польских </a:t>
            </a:r>
            <a:r>
              <a:rPr lang="ru-RU" dirty="0" smtClean="0"/>
              <a:t>граждан. </a:t>
            </a:r>
            <a:r>
              <a:rPr lang="ru-RU" dirty="0"/>
              <a:t>30 июля 1941 года польское эмигрантское правительство заключило соглашение с СССР, по которому стороны должны были оказывать друг другу помощь и поддержку в войне против </a:t>
            </a:r>
            <a:r>
              <a:rPr lang="ru-RU" dirty="0" smtClean="0"/>
              <a:t>Германии.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57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30352"/>
            <a:ext cx="9144000" cy="6139008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Главной военной организацией сопротивления был Союз вооружённой борьбы (с 1942 года — Армия </a:t>
            </a:r>
            <a:r>
              <a:rPr lang="ru-RU" dirty="0" err="1"/>
              <a:t>Крайова</a:t>
            </a:r>
            <a:r>
              <a:rPr lang="ru-RU" dirty="0"/>
              <a:t>, созданная эмигрантским </a:t>
            </a:r>
            <a:r>
              <a:rPr lang="ru-RU" dirty="0" smtClean="0"/>
              <a:t>правительством). </a:t>
            </a:r>
            <a:r>
              <a:rPr lang="ru-RU" dirty="0"/>
              <a:t>Кроме него действовали Национальная военная организация, </a:t>
            </a:r>
            <a:r>
              <a:rPr lang="ru-RU" dirty="0" err="1"/>
              <a:t>людовские</a:t>
            </a:r>
            <a:r>
              <a:rPr lang="ru-RU" dirty="0"/>
              <a:t> Крестьянские батальоны, Национальные вооружённые силы, сформированная коммунистами в 1942 году Гвардия </a:t>
            </a:r>
            <a:r>
              <a:rPr lang="ru-RU" dirty="0" err="1" smtClean="0"/>
              <a:t>Людова</a:t>
            </a:r>
            <a:r>
              <a:rPr lang="ru-RU" dirty="0" smtClean="0"/>
              <a:t> </a:t>
            </a:r>
            <a:r>
              <a:rPr lang="ru-RU" dirty="0"/>
              <a:t>(с 1 января 1944 года — Армия </a:t>
            </a:r>
            <a:r>
              <a:rPr lang="ru-RU" dirty="0" err="1" smtClean="0"/>
              <a:t>людова</a:t>
            </a:r>
            <a:r>
              <a:rPr lang="ru-RU" dirty="0" smtClean="0"/>
              <a:t>). </a:t>
            </a:r>
            <a:r>
              <a:rPr lang="ru-RU" dirty="0"/>
              <a:t>В различных гетто возникло еврейское движение Сопротивления, которое было связано с польскими военными организациями. 19 апреля 1943 года началось восстание в Варшавском гетто, длившееся несколько </a:t>
            </a:r>
            <a:r>
              <a:rPr lang="ru-RU" dirty="0" smtClean="0"/>
              <a:t>недель.</a:t>
            </a:r>
            <a:endParaRPr lang="ru-RU" dirty="0"/>
          </a:p>
          <a:p>
            <a:r>
              <a:rPr lang="ru-RU" dirty="0" smtClean="0"/>
              <a:t>25 апреля 1943 года СССР прервал отношения с польским правительством. 20 июля 1944 года советская армия вступила в пределы Польши. В августе 1944 года с целью освобождения польской столицы от немцев началось Варшавское восстание, которое длилось 63 дня и закончилось поражением повстанцев.</a:t>
            </a:r>
          </a:p>
          <a:p>
            <a:r>
              <a:rPr lang="ru-RU" dirty="0" smtClean="0"/>
              <a:t>После наступления частей 1-го Украинского фронта 17 января 1945 года была освобождена Варшава. К весне польские земли до Одры и </a:t>
            </a:r>
            <a:r>
              <a:rPr lang="ru-RU" dirty="0" err="1" smtClean="0"/>
              <a:t>Нысы</a:t>
            </a:r>
            <a:r>
              <a:rPr lang="ru-RU" dirty="0" smtClean="0"/>
              <a:t>-Лужицкой на западе были освобождены. Красная Армия во время освобождения Польши потеряла свыше двух миллионов человек. В составе 1-го Украинского и 1-го Белорусского фронтов принимали участие польские вооружённые силы. Польские войска общей численностью 200 тысяч человек участвовали в сражениях с немцами и итальянцами в Африке и Западной Европе. По численности войск антифашистской коалиции поляки уступали только СССР, США и Великобритании. На различных фронтах погибли около 300 тысяч польских военнослужащих. За годы немецкой оккупации было уничтожено около 6 млн польских граждан. Страна потеряла около 2 млн человек, не являвшихся военнослужащими, включая 45 % врачей, 57 % юристов, 40 % профессорско-преподавательского состава вузов, 30 % инженеров, 18 % священников, почти всех журналистов. 1,7 млн польских евреев погибли в гетто, «трудовых» и концентрационных лагерях. Всего через тюрьмы и лагеря прошли пять миллионов граждан Польши, из которых выжили около 900 тысяч человек.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33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4824536"/>
          </a:xfrm>
        </p:spPr>
        <p:txBody>
          <a:bodyPr>
            <a:normAutofit/>
          </a:bodyPr>
          <a:lstStyle/>
          <a:p>
            <a:r>
              <a:rPr lang="ru-RU" sz="9600" dirty="0" smtClean="0"/>
              <a:t>Спасибо за Внимание!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172248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30352"/>
            <a:ext cx="8856984" cy="5922984"/>
          </a:xfrm>
        </p:spPr>
        <p:txBody>
          <a:bodyPr>
            <a:normAutofit/>
          </a:bodyPr>
          <a:lstStyle/>
          <a:p>
            <a:r>
              <a:rPr lang="ru-RU" dirty="0"/>
              <a:t>С VII века до н. э. до IV века н. э. на территории Польши протекал процесс этногенеза </a:t>
            </a:r>
            <a:r>
              <a:rPr lang="ru-RU" dirty="0" smtClean="0"/>
              <a:t>славян. </a:t>
            </a:r>
            <a:r>
              <a:rPr lang="ru-RU" dirty="0"/>
              <a:t>В X веке образовалось Польское государство под властью князя Мешко из рода </a:t>
            </a:r>
            <a:r>
              <a:rPr lang="ru-RU" dirty="0" err="1"/>
              <a:t>Пястов</a:t>
            </a:r>
            <a:r>
              <a:rPr lang="ru-RU" dirty="0"/>
              <a:t>, который в 966 году принял христианство по латинскому обряду. </a:t>
            </a:r>
            <a:r>
              <a:rPr lang="ru-RU" dirty="0" err="1"/>
              <a:t>Болеслав</a:t>
            </a:r>
            <a:r>
              <a:rPr lang="ru-RU" dirty="0"/>
              <a:t> Храбрый (</a:t>
            </a:r>
            <a:r>
              <a:rPr lang="ru-RU" dirty="0" err="1"/>
              <a:t>правл</a:t>
            </a:r>
            <a:r>
              <a:rPr lang="ru-RU" dirty="0"/>
              <a:t>. 992—1025) завершил объединение польских земель.</a:t>
            </a:r>
          </a:p>
        </p:txBody>
      </p:sp>
    </p:spTree>
    <p:extLst>
      <p:ext uri="{BB962C8B-B14F-4D97-AF65-F5344CB8AC3E}">
        <p14:creationId xmlns:p14="http://schemas.microsoft.com/office/powerpoint/2010/main" val="34891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30352"/>
            <a:ext cx="8568952" cy="5778968"/>
          </a:xfrm>
        </p:spPr>
        <p:txBody>
          <a:bodyPr>
            <a:normAutofit/>
          </a:bodyPr>
          <a:lstStyle/>
          <a:p>
            <a:r>
              <a:rPr lang="ru-RU" dirty="0"/>
              <a:t>В период феодальной раздробленности (1138—1320) существовали самостоятельные удельные княжества, возглавляемые линиями династии </a:t>
            </a:r>
            <a:r>
              <a:rPr lang="ru-RU" dirty="0" err="1"/>
              <a:t>Пястов</a:t>
            </a:r>
            <a:r>
              <a:rPr lang="ru-RU" dirty="0"/>
              <a:t>. Казимир III Великий в середине XIV века овладел землями Галицко-Волынского княжества. </a:t>
            </a:r>
            <a:r>
              <a:rPr lang="ru-RU" dirty="0" err="1"/>
              <a:t>Люблинская</a:t>
            </a:r>
            <a:r>
              <a:rPr lang="ru-RU" dirty="0"/>
              <a:t> уния 1569 года объединила Польшу с Великим княжеством Литовским в единое государство — Речь </a:t>
            </a:r>
            <a:r>
              <a:rPr lang="ru-RU" dirty="0" err="1"/>
              <a:t>Посполитую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758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/>
          </a:bodyPr>
          <a:lstStyle/>
          <a:p>
            <a:r>
              <a:rPr lang="ru-RU" dirty="0" err="1" smtClean="0"/>
              <a:t>Генриковы</a:t>
            </a:r>
            <a:r>
              <a:rPr lang="ru-RU" dirty="0" smtClean="0"/>
              <a:t> </a:t>
            </a:r>
            <a:r>
              <a:rPr lang="ru-RU" dirty="0"/>
              <a:t>артикулы (1573) окончательно оформили устройство государства как «шляхетской республики</a:t>
            </a:r>
            <a:r>
              <a:rPr lang="ru-RU" dirty="0" smtClean="0"/>
              <a:t>». </a:t>
            </a:r>
            <a:r>
              <a:rPr lang="ru-RU" dirty="0"/>
              <a:t>В 1772—1795 годах Пруссия, Австрия и Россия осуществили разделы Речи </a:t>
            </a:r>
            <a:r>
              <a:rPr lang="ru-RU" dirty="0" err="1"/>
              <a:t>Посполитой</a:t>
            </a:r>
            <a:r>
              <a:rPr lang="ru-RU" dirty="0"/>
              <a:t>. В 1807 года Наполеон создал на землях Пруссии зависимое от Франции Варшавское княжество, большая часть которого по решению Венского конгресса 1814—1815 годов вошла в состав России (Царство Польское).</a:t>
            </a:r>
          </a:p>
        </p:txBody>
      </p:sp>
    </p:spTree>
    <p:extLst>
      <p:ext uri="{BB962C8B-B14F-4D97-AF65-F5344CB8AC3E}">
        <p14:creationId xmlns:p14="http://schemas.microsoft.com/office/powerpoint/2010/main" val="6483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На присоединённых землях происходили национально-освободительные восстания (1794, 1830—1831, 1846, 1863—1864). В 1918 году была провозглашена Польская Республика. С 1939 по 1945 год Польша находилась под оккупацией Германии. Во второй половине XX века Польская Народная Республика являлась социалистическим государством, входившим в СЭВ и </a:t>
            </a:r>
            <a:r>
              <a:rPr lang="ru-RU" dirty="0" err="1"/>
              <a:t>Организацую</a:t>
            </a:r>
            <a:r>
              <a:rPr lang="ru-RU" dirty="0"/>
              <a:t> Варшавского договора. После досрочной отставки президента В. </a:t>
            </a:r>
            <a:r>
              <a:rPr lang="ru-RU" dirty="0" err="1"/>
              <a:t>Ярузельского</a:t>
            </a:r>
            <a:r>
              <a:rPr lang="ru-RU" dirty="0"/>
              <a:t> (1990</a:t>
            </a:r>
            <a:r>
              <a:rPr lang="ru-RU" dirty="0" smtClean="0"/>
              <a:t>) </a:t>
            </a:r>
            <a:r>
              <a:rPr lang="ru-RU" dirty="0"/>
              <a:t>в стране были начаты рыночные реформы. В 1999 году Польша присоединилась к НАТО, в 2004 году вступила в Европейский союз.</a:t>
            </a:r>
          </a:p>
          <a:p>
            <a:r>
              <a:rPr lang="ru-RU" dirty="0" smtClean="0"/>
              <a:t>Название «Польша» — </a:t>
            </a:r>
            <a:r>
              <a:rPr lang="ru-RU" dirty="0" err="1" smtClean="0"/>
              <a:t>Polonia</a:t>
            </a:r>
            <a:r>
              <a:rPr lang="ru-RU" dirty="0" smtClean="0"/>
              <a:t> первоначально относилось только к земле полян (Великой Польше), в конце X — начале XI века оно распространилось на всё государство </a:t>
            </a:r>
            <a:r>
              <a:rPr lang="ru-RU" dirty="0" err="1" smtClean="0"/>
              <a:t>Болеслава</a:t>
            </a:r>
            <a:r>
              <a:rPr lang="ru-RU" dirty="0" smtClean="0"/>
              <a:t> Храброго. Первая столица Польши — </a:t>
            </a:r>
            <a:r>
              <a:rPr lang="ru-RU" dirty="0" err="1" smtClean="0"/>
              <a:t>Гнезно</a:t>
            </a:r>
            <a:r>
              <a:rPr lang="ru-RU" dirty="0" smtClean="0"/>
              <a:t>, с XI по XVI век — Краков, с 1596 года — Варшава.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921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r>
              <a:rPr lang="ru-RU" dirty="0" err="1" smtClean="0"/>
              <a:t>Люблинская</a:t>
            </a:r>
            <a:r>
              <a:rPr lang="ru-RU" dirty="0" smtClean="0"/>
              <a:t> Уния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1 июля 1569 года была заключена </a:t>
            </a:r>
            <a:r>
              <a:rPr lang="ru-RU" dirty="0" err="1"/>
              <a:t>Люблинская</a:t>
            </a:r>
            <a:r>
              <a:rPr lang="ru-RU" dirty="0"/>
              <a:t> уния, которая явилось совместным достижением короля и «экзекуторов</a:t>
            </a:r>
            <a:r>
              <a:rPr lang="ru-RU" dirty="0" smtClean="0"/>
              <a:t>». </a:t>
            </a:r>
            <a:r>
              <a:rPr lang="ru-RU" dirty="0"/>
              <a:t>Новое государство получило название «Государство обоих народов» или Речь </a:t>
            </a:r>
            <a:r>
              <a:rPr lang="ru-RU" dirty="0" err="1"/>
              <a:t>Посполитая</a:t>
            </a:r>
            <a:r>
              <a:rPr lang="ru-RU" dirty="0"/>
              <a:t> (то есть «республика»). Обе стороны сохранили свою администрацию, войско, суд и </a:t>
            </a:r>
            <a:r>
              <a:rPr lang="ru-RU" dirty="0" smtClean="0"/>
              <a:t>казну. </a:t>
            </a:r>
            <a:r>
              <a:rPr lang="ru-RU" dirty="0"/>
              <a:t>Польский и литовский сеймы объединились, в Литве получила распространение польская монетная система, обе части проводили единую внешнюю </a:t>
            </a:r>
            <a:r>
              <a:rPr lang="ru-RU" dirty="0" smtClean="0"/>
              <a:t>политику. </a:t>
            </a:r>
            <a:r>
              <a:rPr lang="ru-RU" dirty="0"/>
              <a:t>Для белорусского и украинского народов уния повлекла усиление феодального </a:t>
            </a:r>
            <a:r>
              <a:rPr lang="ru-RU" dirty="0" smtClean="0"/>
              <a:t>гнёта.</a:t>
            </a:r>
            <a:endParaRPr lang="ru-RU" dirty="0"/>
          </a:p>
          <a:p>
            <a:r>
              <a:rPr lang="ru-RU" dirty="0" smtClean="0"/>
              <a:t>Со смертью Сигизмунда II Августа летом 1572 года пресеклась династия Ягеллонов, и на сейме 1573 года монархом был избран брат французского короля Генрих Валуа. До вручения Генриху декрета об избрании королём сейм взял с него ряд обязательств, в том числе уплаты государственного долга Речи </a:t>
            </a:r>
            <a:r>
              <a:rPr lang="ru-RU" dirty="0" err="1" smtClean="0"/>
              <a:t>Посполитой</a:t>
            </a:r>
            <a:r>
              <a:rPr lang="ru-RU" dirty="0" smtClean="0"/>
              <a:t> и внесения в казну государства по 40 тысяч флоринов в год. Другим обязательным условием было принятие «Артикулов», ограничивавших полномочия монарха. Пробыв в Польше пять месяцев, Генрих бежал во Францию. Новым королём в 1576 году стал трансильванский князь Стефан </a:t>
            </a:r>
            <a:r>
              <a:rPr lang="ru-RU" dirty="0" err="1" smtClean="0"/>
              <a:t>Баторий</a:t>
            </a:r>
            <a:r>
              <a:rPr lang="ru-RU" dirty="0" smtClean="0"/>
              <a:t>. В январе 1582 года с Русским государством был заключён Ям-Запольский мир, по которому Речь </a:t>
            </a:r>
            <a:r>
              <a:rPr lang="ru-RU" dirty="0" err="1" smtClean="0"/>
              <a:t>Посполитая</a:t>
            </a:r>
            <a:r>
              <a:rPr lang="ru-RU" dirty="0" smtClean="0"/>
              <a:t> получила Ливонию и Полоцкую землю. На Украине, а также в Белоруссии в 1590-х годах вспыхнули народные восстания — К. </a:t>
            </a:r>
            <a:r>
              <a:rPr lang="ru-RU" dirty="0" err="1" smtClean="0"/>
              <a:t>Косинского</a:t>
            </a:r>
            <a:r>
              <a:rPr lang="ru-RU" dirty="0" smtClean="0"/>
              <a:t> и С. Наливайко. В 1596 году была заключена Брестская уния, которую не приняло большинство белорусов и украинцев. После пожара в </a:t>
            </a:r>
            <a:r>
              <a:rPr lang="ru-RU" dirty="0" err="1" smtClean="0"/>
              <a:t>Вавельском</a:t>
            </a:r>
            <a:r>
              <a:rPr lang="ru-RU" dirty="0" smtClean="0"/>
              <a:t> замке в Кракове король Сигизмунд III в 1596 году со своим двором переехал в Варшаву, которая была официально провозглашена столицей Польши.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6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 dirty="0" smtClean="0"/>
              <a:t>Раздел Речи </a:t>
            </a:r>
            <a:r>
              <a:rPr lang="ru-RU" dirty="0" err="1" smtClean="0"/>
              <a:t>Посполитой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183880" cy="418795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Численность населения Речи </a:t>
            </a:r>
            <a:r>
              <a:rPr lang="ru-RU" dirty="0" err="1"/>
              <a:t>Посполитой</a:t>
            </a:r>
            <a:r>
              <a:rPr lang="ru-RU" dirty="0"/>
              <a:t> накануне разделов составляла около 12 млн человек, в том числе 53,2 % поляков, около 30 % белорусов, украинцев, литовцев и латышей, 10,4 % евреев и 2 % немцев. В 1768—1769 годах большая часть Правобережной Украины была охвачена восстанием, которое возглавляли Иван Гонта и Максим </a:t>
            </a:r>
            <a:r>
              <a:rPr lang="ru-RU" dirty="0" smtClean="0"/>
              <a:t>Зализняк. </a:t>
            </a:r>
            <a:r>
              <a:rPr lang="ru-RU" dirty="0"/>
              <a:t>В 1770 </a:t>
            </a:r>
            <a:r>
              <a:rPr lang="ru-RU" dirty="0" smtClean="0"/>
              <a:t>году, </a:t>
            </a:r>
            <a:r>
              <a:rPr lang="ru-RU" dirty="0"/>
              <a:t>во время русско-турецкой войны (1768—1774</a:t>
            </a:r>
            <a:r>
              <a:rPr lang="ru-RU" dirty="0" smtClean="0"/>
              <a:t>), </a:t>
            </a:r>
            <a:r>
              <a:rPr lang="ru-RU" dirty="0"/>
              <a:t>Фридрих II предложил Екатерине II разделить Речь </a:t>
            </a:r>
            <a:r>
              <a:rPr lang="ru-RU" dirty="0" err="1"/>
              <a:t>Посполитую</a:t>
            </a:r>
            <a:r>
              <a:rPr lang="ru-RU" dirty="0"/>
              <a:t> между тремя соседними государствами. По первому разделу, закреплённому в Петербургской </a:t>
            </a:r>
            <a:r>
              <a:rPr lang="ru-RU" dirty="0" err="1"/>
              <a:t>конценции</a:t>
            </a:r>
            <a:r>
              <a:rPr lang="ru-RU" dirty="0"/>
              <a:t> от 5 августа 1772 года Австрии отходили польские земли с численностью населения 2,65 млн человек, России — земли с населением в 1,3 млн человек и Пруссии — земли с населением в 580 тысяч </a:t>
            </a:r>
            <a:r>
              <a:rPr lang="ru-RU" dirty="0" smtClean="0"/>
              <a:t>человек. </a:t>
            </a:r>
            <a:r>
              <a:rPr lang="ru-RU" dirty="0"/>
              <a:t>Совершая первый раздел, его участники ссылались на полное разложение польского </a:t>
            </a:r>
            <a:r>
              <a:rPr lang="ru-RU" dirty="0" smtClean="0"/>
              <a:t>государства. </a:t>
            </a:r>
            <a:r>
              <a:rPr lang="ru-RU" dirty="0"/>
              <a:t>Сейм был вынужден ратифицировать Петербургскую конвенцию.</a:t>
            </a:r>
          </a:p>
        </p:txBody>
      </p:sp>
    </p:spTree>
    <p:extLst>
      <p:ext uri="{BB962C8B-B14F-4D97-AF65-F5344CB8AC3E}">
        <p14:creationId xmlns:p14="http://schemas.microsoft.com/office/powerpoint/2010/main" val="39169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30352"/>
            <a:ext cx="8219256" cy="592298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1770—1780-х годах в Речи </a:t>
            </a:r>
            <a:r>
              <a:rPr lang="ru-RU" dirty="0" err="1"/>
              <a:t>Посполитой</a:t>
            </a:r>
            <a:r>
              <a:rPr lang="ru-RU" dirty="0"/>
              <a:t> усилились реформы, в попытках проведения которых значительную роль сыграл Четырёхлетний сейм 1788—1792 </a:t>
            </a:r>
            <a:r>
              <a:rPr lang="ru-RU" dirty="0" smtClean="0"/>
              <a:t>годов. </a:t>
            </a:r>
            <a:r>
              <a:rPr lang="ru-RU" dirty="0"/>
              <a:t>3 мая 1791 года была утверждена новая конституция, которая ликвидировала созыв </a:t>
            </a:r>
            <a:r>
              <a:rPr lang="ru-RU" dirty="0" err="1"/>
              <a:t>конфедерационных</a:t>
            </a:r>
            <a:r>
              <a:rPr lang="ru-RU" dirty="0"/>
              <a:t> сеймов и институт «</a:t>
            </a:r>
            <a:r>
              <a:rPr lang="ru-RU" dirty="0" err="1"/>
              <a:t>либерум</a:t>
            </a:r>
            <a:r>
              <a:rPr lang="ru-RU" dirty="0"/>
              <a:t> вето», усиливала власть короля. Вскоре Фридрих II предложил новый раздел Речи </a:t>
            </a:r>
            <a:r>
              <a:rPr lang="ru-RU" dirty="0" err="1"/>
              <a:t>Посполитой</a:t>
            </a:r>
            <a:r>
              <a:rPr lang="ru-RU" dirty="0"/>
              <a:t>. В мае 1792 года деятели </a:t>
            </a:r>
            <a:r>
              <a:rPr lang="ru-RU" dirty="0" err="1"/>
              <a:t>старошляхетской</a:t>
            </a:r>
            <a:r>
              <a:rPr lang="ru-RU" dirty="0"/>
              <a:t> партии учредили </a:t>
            </a:r>
            <a:r>
              <a:rPr lang="ru-RU" dirty="0" err="1"/>
              <a:t>Тарговицкую</a:t>
            </a:r>
            <a:r>
              <a:rPr lang="ru-RU" dirty="0"/>
              <a:t> конфедерацию, которая была нацелена на ликвидацию Конституции 3 мая. Вступление российских войск в Варшаву знаменовало победу конфедерации и отмену </a:t>
            </a:r>
            <a:r>
              <a:rPr lang="ru-RU" dirty="0" smtClean="0"/>
              <a:t>конституции. </a:t>
            </a:r>
            <a:r>
              <a:rPr lang="ru-RU" dirty="0"/>
              <a:t>Россия и Пруссия осуществляли вмешательство во внутренние дела Речи </a:t>
            </a:r>
            <a:r>
              <a:rPr lang="ru-RU" dirty="0" err="1"/>
              <a:t>Посполитой</a:t>
            </a:r>
            <a:r>
              <a:rPr lang="ru-RU" dirty="0"/>
              <a:t>, используя в качестве предлога «диссидентский вопрос» о положении православного и лютеранского населения Речи </a:t>
            </a:r>
            <a:r>
              <a:rPr lang="ru-RU" dirty="0" err="1"/>
              <a:t>Посполитой</a:t>
            </a:r>
            <a:r>
              <a:rPr lang="ru-RU" dirty="0"/>
              <a:t>, и требовали равенства их прав с </a:t>
            </a:r>
            <a:r>
              <a:rPr lang="ru-RU" dirty="0" smtClean="0"/>
              <a:t>католиками.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11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Акт от 13 января 1793 года закрепил второй раздел Речи </a:t>
            </a:r>
            <a:r>
              <a:rPr lang="ru-RU" dirty="0" err="1"/>
              <a:t>Посполитой</a:t>
            </a:r>
            <a:r>
              <a:rPr lang="ru-RU" dirty="0"/>
              <a:t> между Пруссией и Россией. Пруссия получила Великую Польшу, </a:t>
            </a:r>
            <a:r>
              <a:rPr lang="ru-RU" dirty="0" err="1"/>
              <a:t>Куявию</a:t>
            </a:r>
            <a:r>
              <a:rPr lang="ru-RU" dirty="0"/>
              <a:t> и Гданьск, а Россия — белорусские земли и Правобережную </a:t>
            </a:r>
            <a:r>
              <a:rPr lang="ru-RU" dirty="0" smtClean="0"/>
              <a:t>Украину. </a:t>
            </a:r>
            <a:r>
              <a:rPr lang="ru-RU" dirty="0"/>
              <a:t>С июня 1793 года в Гродно заседал последний сейм Речи </a:t>
            </a:r>
            <a:r>
              <a:rPr lang="ru-RU" dirty="0" err="1"/>
              <a:t>Посполитой</a:t>
            </a:r>
            <a:r>
              <a:rPr lang="ru-RU" dirty="0"/>
              <a:t>, который вынужден был ратифицировать второй раздел государства и 23 ноября принял новую </a:t>
            </a:r>
            <a:r>
              <a:rPr lang="ru-RU" dirty="0" smtClean="0"/>
              <a:t>конституцию. </a:t>
            </a:r>
            <a:r>
              <a:rPr lang="ru-RU" dirty="0"/>
              <a:t>В Пруссии в 1793 году произошло восстание городских низов Вроцлава, в 1794 году — крестьянское восстание в </a:t>
            </a:r>
            <a:r>
              <a:rPr lang="ru-RU" dirty="0" err="1"/>
              <a:t>Стшелецком</a:t>
            </a:r>
            <a:r>
              <a:rPr lang="ru-RU" dirty="0"/>
              <a:t> округе. На значительной части польских земель в Пруссии и Австрии происходило восстание Костюшко (1794</a:t>
            </a:r>
            <a:r>
              <a:rPr lang="ru-RU" dirty="0" smtClean="0"/>
              <a:t>), </a:t>
            </a:r>
            <a:r>
              <a:rPr lang="ru-RU" dirty="0"/>
              <a:t>явившееся ответом на второй раздел Речи </a:t>
            </a:r>
            <a:r>
              <a:rPr lang="ru-RU" dirty="0" err="1" smtClean="0"/>
              <a:t>Посполитой</a:t>
            </a:r>
            <a:r>
              <a:rPr lang="ru-RU" dirty="0" smtClean="0"/>
              <a:t>. </a:t>
            </a:r>
            <a:r>
              <a:rPr lang="ru-RU" dirty="0"/>
              <a:t>24 марта 1794 года Т. Костюшко провозгласил в Кракове Акт восстания. Первую победу повстанцы одержали над русскими войсками в битве под </a:t>
            </a:r>
            <a:r>
              <a:rPr lang="ru-RU" dirty="0" err="1"/>
              <a:t>Рацлавицами</a:t>
            </a:r>
            <a:r>
              <a:rPr lang="ru-RU" dirty="0"/>
              <a:t>. Положение восстания ухудшалось. 10 октября они были разбиты русскими войсками в битве под </a:t>
            </a:r>
            <a:r>
              <a:rPr lang="ru-RU" dirty="0" err="1"/>
              <a:t>Мацеёвицами</a:t>
            </a:r>
            <a:r>
              <a:rPr lang="ru-RU" dirty="0"/>
              <a:t>. В ноябре русские взяли предместье Варшавы — </a:t>
            </a:r>
            <a:r>
              <a:rPr lang="ru-RU" dirty="0" smtClean="0"/>
              <a:t>Прагу.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6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</TotalTime>
  <Words>2344</Words>
  <Application>Microsoft Office PowerPoint</Application>
  <PresentationFormat>Экран (4:3)</PresentationFormat>
  <Paragraphs>27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Verdana</vt:lpstr>
      <vt:lpstr>Wingdings 2</vt:lpstr>
      <vt:lpstr>Аспект</vt:lpstr>
      <vt:lpstr>История Польши</vt:lpstr>
      <vt:lpstr>Презентация PowerPoint</vt:lpstr>
      <vt:lpstr>Презентация PowerPoint</vt:lpstr>
      <vt:lpstr>Презентация PowerPoint</vt:lpstr>
      <vt:lpstr>Презентация PowerPoint</vt:lpstr>
      <vt:lpstr>Люблинская Уния</vt:lpstr>
      <vt:lpstr>Раздел Речи Посполитой</vt:lpstr>
      <vt:lpstr>Презентация PowerPoint</vt:lpstr>
      <vt:lpstr>Презентация PowerPoint</vt:lpstr>
      <vt:lpstr>Презентация PowerPoint</vt:lpstr>
      <vt:lpstr>Советско-польская война (1919-1921)</vt:lpstr>
      <vt:lpstr>Польша во Второй Мировой Войне</vt:lpstr>
      <vt:lpstr>Презентация PowerPoint</vt:lpstr>
      <vt:lpstr>Презентация PowerPoint</vt:lpstr>
      <vt:lpstr>Спасибо за Внимание!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Польши</dc:title>
  <dc:creator>sashk</dc:creator>
  <cp:lastModifiedBy>Владелец</cp:lastModifiedBy>
  <cp:revision>5</cp:revision>
  <dcterms:created xsi:type="dcterms:W3CDTF">2019-04-04T18:49:51Z</dcterms:created>
  <dcterms:modified xsi:type="dcterms:W3CDTF">2019-04-05T06:47:16Z</dcterms:modified>
</cp:coreProperties>
</file>