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75" r:id="rId3"/>
    <p:sldId id="274" r:id="rId4"/>
    <p:sldId id="266" r:id="rId5"/>
    <p:sldId id="267" r:id="rId6"/>
    <p:sldId id="265" r:id="rId7"/>
    <p:sldId id="268" r:id="rId8"/>
    <p:sldId id="269" r:id="rId9"/>
    <p:sldId id="270" r:id="rId10"/>
    <p:sldId id="271" r:id="rId11"/>
    <p:sldId id="272" r:id="rId12"/>
    <p:sldId id="27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68B0"/>
    <a:srgbClr val="4F81BD"/>
    <a:srgbClr val="4960AC"/>
    <a:srgbClr val="B101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44" autoAdjust="0"/>
    <p:restoredTop sz="94660"/>
  </p:normalViewPr>
  <p:slideViewPr>
    <p:cSldViewPr>
      <p:cViewPr varScale="1">
        <p:scale>
          <a:sx n="87" d="100"/>
          <a:sy n="87" d="100"/>
        </p:scale>
        <p:origin x="11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59882F-C7C3-466A-86D2-85B81E94A187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61617F-89E6-49B1-8816-C213F0543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32450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F48E1-5B68-40EA-8B61-D4EA37EDDA19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D2116-4465-4E59-998A-7DEBC5B364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F48E1-5B68-40EA-8B61-D4EA37EDDA19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D2116-4465-4E59-998A-7DEBC5B364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F48E1-5B68-40EA-8B61-D4EA37EDDA19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D2116-4465-4E59-998A-7DEBC5B364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F48E1-5B68-40EA-8B61-D4EA37EDDA19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D2116-4465-4E59-998A-7DEBC5B364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F48E1-5B68-40EA-8B61-D4EA37EDDA19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D2116-4465-4E59-998A-7DEBC5B364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F48E1-5B68-40EA-8B61-D4EA37EDDA19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D2116-4465-4E59-998A-7DEBC5B364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F48E1-5B68-40EA-8B61-D4EA37EDDA19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D2116-4465-4E59-998A-7DEBC5B364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F48E1-5B68-40EA-8B61-D4EA37EDDA19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D2116-4465-4E59-998A-7DEBC5B364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F48E1-5B68-40EA-8B61-D4EA37EDDA19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D2116-4465-4E59-998A-7DEBC5B364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F48E1-5B68-40EA-8B61-D4EA37EDDA19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D2116-4465-4E59-998A-7DEBC5B364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F48E1-5B68-40EA-8B61-D4EA37EDDA19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D2116-4465-4E59-998A-7DEBC5B364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F48E1-5B68-40EA-8B61-D4EA37EDDA19}" type="datetimeFigureOut">
              <a:rPr lang="ru-RU" smtClean="0"/>
              <a:pPr/>
              <a:t>24.04.2019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D2116-4465-4E59-998A-7DEBC5B364E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2904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084303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7016786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97" y="0"/>
            <a:ext cx="9155697" cy="6866773"/>
          </a:xfrm>
        </p:spPr>
      </p:pic>
    </p:spTree>
    <p:extLst>
      <p:ext uri="{BB962C8B-B14F-4D97-AF65-F5344CB8AC3E}">
        <p14:creationId xmlns:p14="http://schemas.microsoft.com/office/powerpoint/2010/main" val="682420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47" y="0"/>
            <a:ext cx="9181647" cy="6886235"/>
          </a:xfrm>
        </p:spPr>
      </p:pic>
    </p:spTree>
    <p:extLst>
      <p:ext uri="{BB962C8B-B14F-4D97-AF65-F5344CB8AC3E}">
        <p14:creationId xmlns:p14="http://schemas.microsoft.com/office/powerpoint/2010/main" val="2569882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515036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237064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226033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11408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87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65863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223554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8344502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0</Words>
  <Application>Microsoft Office PowerPoint</Application>
  <PresentationFormat>Экран (4:3)</PresentationFormat>
  <Paragraphs>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SZadorozhnyy</dc:creator>
  <cp:lastModifiedBy>user</cp:lastModifiedBy>
  <cp:revision>30</cp:revision>
  <dcterms:created xsi:type="dcterms:W3CDTF">2015-12-22T14:12:31Z</dcterms:created>
  <dcterms:modified xsi:type="dcterms:W3CDTF">2019-04-24T11:58:11Z</dcterms:modified>
</cp:coreProperties>
</file>