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4" r:id="rId4"/>
    <p:sldId id="266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8B0"/>
    <a:srgbClr val="4F81BD"/>
    <a:srgbClr val="4960AC"/>
    <a:srgbClr val="B10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4660"/>
  </p:normalViewPr>
  <p:slideViewPr>
    <p:cSldViewPr>
      <p:cViewPr varScale="1">
        <p:scale>
          <a:sx n="87" d="100"/>
          <a:sy n="8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9882F-C7C3-466A-86D2-85B81E94A18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17F-89E6-49B1-8816-C213F0543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4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48E1-5B68-40EA-8B61-D4EA37EDDA19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2116-4465-4E59-998A-7DEBC5B36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8430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0167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7" y="0"/>
            <a:ext cx="9155697" cy="6866773"/>
          </a:xfrm>
        </p:spPr>
      </p:pic>
    </p:spTree>
    <p:extLst>
      <p:ext uri="{BB962C8B-B14F-4D97-AF65-F5344CB8AC3E}">
        <p14:creationId xmlns:p14="http://schemas.microsoft.com/office/powerpoint/2010/main" val="68242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7" y="0"/>
            <a:ext cx="9181647" cy="6886235"/>
          </a:xfrm>
        </p:spPr>
      </p:pic>
    </p:spTree>
    <p:extLst>
      <p:ext uri="{BB962C8B-B14F-4D97-AF65-F5344CB8AC3E}">
        <p14:creationId xmlns:p14="http://schemas.microsoft.com/office/powerpoint/2010/main" val="256988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1503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706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603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140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87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86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2355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34450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SZadorozhnyy</dc:creator>
  <cp:lastModifiedBy>user</cp:lastModifiedBy>
  <cp:revision>30</cp:revision>
  <dcterms:created xsi:type="dcterms:W3CDTF">2015-12-22T14:12:31Z</dcterms:created>
  <dcterms:modified xsi:type="dcterms:W3CDTF">2019-04-24T11:58:11Z</dcterms:modified>
</cp:coreProperties>
</file>